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Nuni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9" name="Google Shape;13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0" name="Google Shape;15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29a3e15a7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6" name="Google Shape;156;g229a3e15a7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29a3e15a71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1" name="Google Shape;161;g229a3e15a71_0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29a3e15a71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6" name="Google Shape;166;g229a3e15a71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 name="Google Shape;22;p2"/>
          <p:cNvGrpSpPr/>
          <p:nvPr/>
        </p:nvGrpSpPr>
        <p:grpSpPr>
          <a:xfrm>
            <a:off x="7057468" y="5088"/>
            <a:ext cx="1851281" cy="752108"/>
            <a:chOff x="6917201" y="0"/>
            <a:chExt cx="2227776"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 name="Google Shape;26;p2"/>
          <p:cNvGrpSpPr/>
          <p:nvPr/>
        </p:nvGrpSpPr>
        <p:grpSpPr>
          <a:xfrm>
            <a:off x="6553032" y="4217852"/>
            <a:ext cx="2389067" cy="925737"/>
            <a:chOff x="6917201" y="0"/>
            <a:chExt cx="2227776"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 name="Google Shape;30;p2"/>
          <p:cNvGrpSpPr/>
          <p:nvPr/>
        </p:nvGrpSpPr>
        <p:grpSpPr>
          <a:xfrm>
            <a:off x="199149" y="4055652"/>
            <a:ext cx="2795413" cy="1083308"/>
            <a:chOff x="6917201" y="0"/>
            <a:chExt cx="2227776"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2"/>
          <p:cNvSpPr txBox="1"/>
          <p:nvPr>
            <p:ph type="ctrTitle"/>
          </p:nvPr>
        </p:nvSpPr>
        <p:spPr>
          <a:xfrm>
            <a:off x="1858703" y="1822833"/>
            <a:ext cx="5361300" cy="14481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None/>
              <a:defRPr sz="3800"/>
            </a:lvl2pPr>
            <a:lvl3pPr lvl="2" algn="ctr">
              <a:lnSpc>
                <a:spcPct val="100000"/>
              </a:lnSpc>
              <a:spcBef>
                <a:spcPts val="0"/>
              </a:spcBef>
              <a:spcAft>
                <a:spcPts val="0"/>
              </a:spcAft>
              <a:buSzPts val="3800"/>
              <a:buNone/>
              <a:defRPr sz="3800"/>
            </a:lvl3pPr>
            <a:lvl4pPr lvl="3" algn="ctr">
              <a:lnSpc>
                <a:spcPct val="100000"/>
              </a:lnSpc>
              <a:spcBef>
                <a:spcPts val="0"/>
              </a:spcBef>
              <a:spcAft>
                <a:spcPts val="0"/>
              </a:spcAft>
              <a:buSzPts val="3800"/>
              <a:buNone/>
              <a:defRPr sz="3800"/>
            </a:lvl4pPr>
            <a:lvl5pPr lvl="4" algn="ctr">
              <a:lnSpc>
                <a:spcPct val="100000"/>
              </a:lnSpc>
              <a:spcBef>
                <a:spcPts val="0"/>
              </a:spcBef>
              <a:spcAft>
                <a:spcPts val="0"/>
              </a:spcAft>
              <a:buSzPts val="3800"/>
              <a:buNone/>
              <a:defRPr sz="3800"/>
            </a:lvl5pPr>
            <a:lvl6pPr lvl="5" algn="ctr">
              <a:lnSpc>
                <a:spcPct val="100000"/>
              </a:lnSpc>
              <a:spcBef>
                <a:spcPts val="0"/>
              </a:spcBef>
              <a:spcAft>
                <a:spcPts val="0"/>
              </a:spcAft>
              <a:buSzPts val="3800"/>
              <a:buNone/>
              <a:defRPr sz="3800"/>
            </a:lvl6pPr>
            <a:lvl7pPr lvl="6" algn="ctr">
              <a:lnSpc>
                <a:spcPct val="100000"/>
              </a:lnSpc>
              <a:spcBef>
                <a:spcPts val="0"/>
              </a:spcBef>
              <a:spcAft>
                <a:spcPts val="0"/>
              </a:spcAft>
              <a:buSzPts val="3800"/>
              <a:buNone/>
              <a:defRPr sz="3800"/>
            </a:lvl7pPr>
            <a:lvl8pPr lvl="7" algn="ctr">
              <a:lnSpc>
                <a:spcPct val="100000"/>
              </a:lnSpc>
              <a:spcBef>
                <a:spcPts val="0"/>
              </a:spcBef>
              <a:spcAft>
                <a:spcPts val="0"/>
              </a:spcAft>
              <a:buSzPts val="3800"/>
              <a:buNone/>
              <a:defRPr sz="3800"/>
            </a:lvl8pPr>
            <a:lvl9pPr lvl="8" algn="ctr">
              <a:lnSpc>
                <a:spcPct val="100000"/>
              </a:lnSpc>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1" name="Google Shape;111;p11"/>
          <p:cNvGrpSpPr/>
          <p:nvPr/>
        </p:nvGrpSpPr>
        <p:grpSpPr>
          <a:xfrm>
            <a:off x="5959222" y="4119576"/>
            <a:ext cx="2520951" cy="1024165"/>
            <a:chOff x="6917201" y="0"/>
            <a:chExt cx="2227776"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5" name="Google Shape;115;p11"/>
          <p:cNvGrpSpPr/>
          <p:nvPr/>
        </p:nvGrpSpPr>
        <p:grpSpPr>
          <a:xfrm>
            <a:off x="199149" y="2"/>
            <a:ext cx="2795413" cy="1083308"/>
            <a:chOff x="6917201" y="0"/>
            <a:chExt cx="2227776"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9" name="Google Shape;119;p11"/>
          <p:cNvSpPr txBox="1"/>
          <p:nvPr>
            <p:ph hasCustomPrompt="1" type="title"/>
          </p:nvPr>
        </p:nvSpPr>
        <p:spPr>
          <a:xfrm>
            <a:off x="1385850" y="1383850"/>
            <a:ext cx="6372300" cy="13797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dk2"/>
              </a:buClr>
              <a:buSzPts val="8600"/>
              <a:buNone/>
              <a:defRPr sz="8600">
                <a:solidFill>
                  <a:schemeClr val="dk2"/>
                </a:solidFill>
              </a:defRPr>
            </a:lvl1pPr>
            <a:lvl2pPr lvl="1" algn="ctr">
              <a:lnSpc>
                <a:spcPct val="100000"/>
              </a:lnSpc>
              <a:spcBef>
                <a:spcPts val="0"/>
              </a:spcBef>
              <a:spcAft>
                <a:spcPts val="0"/>
              </a:spcAft>
              <a:buClr>
                <a:schemeClr val="dk2"/>
              </a:buClr>
              <a:buSzPts val="8600"/>
              <a:buNone/>
              <a:defRPr sz="8600">
                <a:solidFill>
                  <a:schemeClr val="dk2"/>
                </a:solidFill>
              </a:defRPr>
            </a:lvl2pPr>
            <a:lvl3pPr lvl="2" algn="ctr">
              <a:lnSpc>
                <a:spcPct val="100000"/>
              </a:lnSpc>
              <a:spcBef>
                <a:spcPts val="0"/>
              </a:spcBef>
              <a:spcAft>
                <a:spcPts val="0"/>
              </a:spcAft>
              <a:buClr>
                <a:schemeClr val="dk2"/>
              </a:buClr>
              <a:buSzPts val="8600"/>
              <a:buNone/>
              <a:defRPr sz="8600">
                <a:solidFill>
                  <a:schemeClr val="dk2"/>
                </a:solidFill>
              </a:defRPr>
            </a:lvl3pPr>
            <a:lvl4pPr lvl="3" algn="ctr">
              <a:lnSpc>
                <a:spcPct val="100000"/>
              </a:lnSpc>
              <a:spcBef>
                <a:spcPts val="0"/>
              </a:spcBef>
              <a:spcAft>
                <a:spcPts val="0"/>
              </a:spcAft>
              <a:buClr>
                <a:schemeClr val="dk2"/>
              </a:buClr>
              <a:buSzPts val="8600"/>
              <a:buNone/>
              <a:defRPr sz="8600">
                <a:solidFill>
                  <a:schemeClr val="dk2"/>
                </a:solidFill>
              </a:defRPr>
            </a:lvl4pPr>
            <a:lvl5pPr lvl="4" algn="ctr">
              <a:lnSpc>
                <a:spcPct val="100000"/>
              </a:lnSpc>
              <a:spcBef>
                <a:spcPts val="0"/>
              </a:spcBef>
              <a:spcAft>
                <a:spcPts val="0"/>
              </a:spcAft>
              <a:buClr>
                <a:schemeClr val="dk2"/>
              </a:buClr>
              <a:buSzPts val="8600"/>
              <a:buNone/>
              <a:defRPr sz="8600">
                <a:solidFill>
                  <a:schemeClr val="dk2"/>
                </a:solidFill>
              </a:defRPr>
            </a:lvl5pPr>
            <a:lvl6pPr lvl="5" algn="ctr">
              <a:lnSpc>
                <a:spcPct val="100000"/>
              </a:lnSpc>
              <a:spcBef>
                <a:spcPts val="0"/>
              </a:spcBef>
              <a:spcAft>
                <a:spcPts val="0"/>
              </a:spcAft>
              <a:buClr>
                <a:schemeClr val="dk2"/>
              </a:buClr>
              <a:buSzPts val="8600"/>
              <a:buNone/>
              <a:defRPr sz="8600">
                <a:solidFill>
                  <a:schemeClr val="dk2"/>
                </a:solidFill>
              </a:defRPr>
            </a:lvl6pPr>
            <a:lvl7pPr lvl="6" algn="ctr">
              <a:lnSpc>
                <a:spcPct val="100000"/>
              </a:lnSpc>
              <a:spcBef>
                <a:spcPts val="0"/>
              </a:spcBef>
              <a:spcAft>
                <a:spcPts val="0"/>
              </a:spcAft>
              <a:buClr>
                <a:schemeClr val="dk2"/>
              </a:buClr>
              <a:buSzPts val="8600"/>
              <a:buNone/>
              <a:defRPr sz="8600">
                <a:solidFill>
                  <a:schemeClr val="dk2"/>
                </a:solidFill>
              </a:defRPr>
            </a:lvl7pPr>
            <a:lvl8pPr lvl="7" algn="ctr">
              <a:lnSpc>
                <a:spcPct val="100000"/>
              </a:lnSpc>
              <a:spcBef>
                <a:spcPts val="0"/>
              </a:spcBef>
              <a:spcAft>
                <a:spcPts val="0"/>
              </a:spcAft>
              <a:buClr>
                <a:schemeClr val="dk2"/>
              </a:buClr>
              <a:buSzPts val="8600"/>
              <a:buNone/>
              <a:defRPr sz="8600">
                <a:solidFill>
                  <a:schemeClr val="dk2"/>
                </a:solidFill>
              </a:defRPr>
            </a:lvl8pPr>
            <a:lvl9pPr lvl="8" algn="ctr">
              <a:lnSpc>
                <a:spcPct val="100000"/>
              </a:lnSpc>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a:noFill/>
          <a:ln>
            <a:noFill/>
          </a:ln>
        </p:spPr>
        <p:txBody>
          <a:bodyPr anchorCtr="0" anchor="t" bIns="91425" lIns="91425" spcFirstLastPara="1" rIns="91425" wrap="square" tIns="91425">
            <a:normAutofit/>
          </a:bodyPr>
          <a:lstStyle>
            <a:lvl1pPr indent="-311150" lvl="0" marL="457200" algn="ctr">
              <a:lnSpc>
                <a:spcPct val="115000"/>
              </a:lnSpc>
              <a:spcBef>
                <a:spcPts val="0"/>
              </a:spcBef>
              <a:spcAft>
                <a:spcPts val="0"/>
              </a:spcAft>
              <a:buSzPts val="1300"/>
              <a:buChar char="●"/>
              <a:defRPr/>
            </a:lvl1pPr>
            <a:lvl2pPr indent="-298450" lvl="1" marL="914400" algn="ctr">
              <a:lnSpc>
                <a:spcPct val="115000"/>
              </a:lnSpc>
              <a:spcBef>
                <a:spcPts val="0"/>
              </a:spcBef>
              <a:spcAft>
                <a:spcPts val="0"/>
              </a:spcAft>
              <a:buSzPts val="1100"/>
              <a:buChar char="○"/>
              <a:defRPr/>
            </a:lvl2pPr>
            <a:lvl3pPr indent="-298450" lvl="2" marL="1371600" algn="ctr">
              <a:lnSpc>
                <a:spcPct val="115000"/>
              </a:lnSpc>
              <a:spcBef>
                <a:spcPts val="0"/>
              </a:spcBef>
              <a:spcAft>
                <a:spcPts val="0"/>
              </a:spcAft>
              <a:buSzPts val="1100"/>
              <a:buChar char="■"/>
              <a:defRPr/>
            </a:lvl3pPr>
            <a:lvl4pPr indent="-298450" lvl="3" marL="1828800" algn="ctr">
              <a:lnSpc>
                <a:spcPct val="115000"/>
              </a:lnSpc>
              <a:spcBef>
                <a:spcPts val="0"/>
              </a:spcBef>
              <a:spcAft>
                <a:spcPts val="0"/>
              </a:spcAft>
              <a:buSzPts val="1100"/>
              <a:buChar char="●"/>
              <a:defRPr/>
            </a:lvl4pPr>
            <a:lvl5pPr indent="-298450" lvl="4" marL="2286000" algn="ctr">
              <a:lnSpc>
                <a:spcPct val="115000"/>
              </a:lnSpc>
              <a:spcBef>
                <a:spcPts val="0"/>
              </a:spcBef>
              <a:spcAft>
                <a:spcPts val="0"/>
              </a:spcAft>
              <a:buSzPts val="1100"/>
              <a:buChar char="○"/>
              <a:defRPr/>
            </a:lvl5pPr>
            <a:lvl6pPr indent="-298450" lvl="5" marL="2743200" algn="ctr">
              <a:lnSpc>
                <a:spcPct val="115000"/>
              </a:lnSpc>
              <a:spcBef>
                <a:spcPts val="0"/>
              </a:spcBef>
              <a:spcAft>
                <a:spcPts val="0"/>
              </a:spcAft>
              <a:buSzPts val="1100"/>
              <a:buChar char="■"/>
              <a:defRPr/>
            </a:lvl6pPr>
            <a:lvl7pPr indent="-298450" lvl="6" marL="3200400" algn="ctr">
              <a:lnSpc>
                <a:spcPct val="115000"/>
              </a:lnSpc>
              <a:spcBef>
                <a:spcPts val="0"/>
              </a:spcBef>
              <a:spcAft>
                <a:spcPts val="0"/>
              </a:spcAft>
              <a:buSzPts val="1100"/>
              <a:buChar char="●"/>
              <a:defRPr/>
            </a:lvl7pPr>
            <a:lvl8pPr indent="-298450" lvl="7" marL="3657600" algn="ctr">
              <a:lnSpc>
                <a:spcPct val="115000"/>
              </a:lnSpc>
              <a:spcBef>
                <a:spcPts val="0"/>
              </a:spcBef>
              <a:spcAft>
                <a:spcPts val="0"/>
              </a:spcAft>
              <a:buSzPts val="1100"/>
              <a:buChar char="○"/>
              <a:defRPr/>
            </a:lvl8pPr>
            <a:lvl9pPr indent="-298450" lvl="8" marL="4114800" algn="ctr">
              <a:lnSpc>
                <a:spcPct val="115000"/>
              </a:lnSpc>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37" name="Shape 37"/>
        <p:cNvGrpSpPr/>
        <p:nvPr/>
      </p:nvGrpSpPr>
      <p:grpSpPr>
        <a:xfrm>
          <a:off x="0" y="0"/>
          <a:ext cx="0" cy="0"/>
          <a:chOff x="0" y="0"/>
          <a:chExt cx="0" cy="0"/>
        </a:xfrm>
      </p:grpSpPr>
      <p:sp>
        <p:nvSpPr>
          <p:cNvPr id="38" name="Google Shape;38;p3"/>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3"/>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3"/>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3"/>
          <p:cNvSpPr txBox="1"/>
          <p:nvPr>
            <p:ph type="title"/>
          </p:nvPr>
        </p:nvSpPr>
        <p:spPr>
          <a:xfrm>
            <a:off x="819150" y="845600"/>
            <a:ext cx="7505700" cy="9546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42" name="Google Shape;42;p3"/>
          <p:cNvSpPr txBox="1"/>
          <p:nvPr>
            <p:ph idx="1" type="body"/>
          </p:nvPr>
        </p:nvSpPr>
        <p:spPr>
          <a:xfrm>
            <a:off x="819150" y="1990725"/>
            <a:ext cx="7505700" cy="24480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43" name="Google Shape;43;p3"/>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44" name="Shape 44"/>
        <p:cNvGrpSpPr/>
        <p:nvPr/>
      </p:nvGrpSpPr>
      <p:grpSpPr>
        <a:xfrm>
          <a:off x="0" y="0"/>
          <a:ext cx="0" cy="0"/>
          <a:chOff x="0" y="0"/>
          <a:chExt cx="0" cy="0"/>
        </a:xfrm>
      </p:grpSpPr>
      <p:sp>
        <p:nvSpPr>
          <p:cNvPr id="45" name="Google Shape;45;p4"/>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6" name="Google Shape;46;p4"/>
          <p:cNvGrpSpPr/>
          <p:nvPr/>
        </p:nvGrpSpPr>
        <p:grpSpPr>
          <a:xfrm>
            <a:off x="5594191" y="3961115"/>
            <a:ext cx="2910144" cy="1182340"/>
            <a:chOff x="6917201" y="0"/>
            <a:chExt cx="2227776" cy="863400"/>
          </a:xfrm>
        </p:grpSpPr>
        <p:sp>
          <p:nvSpPr>
            <p:cNvPr id="47" name="Google Shape;47;p4"/>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4"/>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4"/>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 name="Google Shape;50;p4"/>
          <p:cNvGrpSpPr/>
          <p:nvPr/>
        </p:nvGrpSpPr>
        <p:grpSpPr>
          <a:xfrm>
            <a:off x="199149" y="2"/>
            <a:ext cx="2795413" cy="1083308"/>
            <a:chOff x="6917201" y="0"/>
            <a:chExt cx="2227776" cy="863400"/>
          </a:xfrm>
        </p:grpSpPr>
        <p:sp>
          <p:nvSpPr>
            <p:cNvPr id="51" name="Google Shape;51;p4"/>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4"/>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4"/>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4" name="Google Shape;54;p4"/>
          <p:cNvSpPr txBox="1"/>
          <p:nvPr>
            <p:ph type="title"/>
          </p:nvPr>
        </p:nvSpPr>
        <p:spPr>
          <a:xfrm>
            <a:off x="1888684" y="1746100"/>
            <a:ext cx="5377500" cy="16461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Clr>
                <a:schemeClr val="dk2"/>
              </a:buClr>
              <a:buSzPts val="3200"/>
              <a:buNone/>
              <a:defRPr sz="3200">
                <a:solidFill>
                  <a:schemeClr val="dk2"/>
                </a:solidFill>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p:txBody>
      </p:sp>
      <p:sp>
        <p:nvSpPr>
          <p:cNvPr id="55" name="Google Shape;55;p4"/>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5"/>
          <p:cNvSpPr txBox="1"/>
          <p:nvPr>
            <p:ph type="title"/>
          </p:nvPr>
        </p:nvSpPr>
        <p:spPr>
          <a:xfrm>
            <a:off x="819150" y="845600"/>
            <a:ext cx="7505700" cy="9546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6"/>
          <p:cNvSpPr txBox="1"/>
          <p:nvPr>
            <p:ph type="title"/>
          </p:nvPr>
        </p:nvSpPr>
        <p:spPr>
          <a:xfrm>
            <a:off x="819150" y="845600"/>
            <a:ext cx="7505700" cy="9546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7"/>
          <p:cNvSpPr txBox="1"/>
          <p:nvPr>
            <p:ph type="title"/>
          </p:nvPr>
        </p:nvSpPr>
        <p:spPr>
          <a:xfrm>
            <a:off x="819150" y="845600"/>
            <a:ext cx="3709200" cy="13830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5" name="Google Shape;85;p8"/>
          <p:cNvGrpSpPr/>
          <p:nvPr/>
        </p:nvGrpSpPr>
        <p:grpSpPr>
          <a:xfrm>
            <a:off x="34934" y="4522125"/>
            <a:ext cx="1593305" cy="617072"/>
            <a:chOff x="6917201" y="0"/>
            <a:chExt cx="2227776"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 name="Google Shape;89;p8"/>
          <p:cNvGrpSpPr/>
          <p:nvPr/>
        </p:nvGrpSpPr>
        <p:grpSpPr>
          <a:xfrm>
            <a:off x="5886353" y="1243"/>
            <a:ext cx="3257454" cy="1261514"/>
            <a:chOff x="6917201" y="0"/>
            <a:chExt cx="2227776"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3" name="Google Shape;93;p8"/>
          <p:cNvSpPr txBox="1"/>
          <p:nvPr>
            <p:ph type="title"/>
          </p:nvPr>
        </p:nvSpPr>
        <p:spPr>
          <a:xfrm>
            <a:off x="1393929" y="1301146"/>
            <a:ext cx="6366900" cy="25392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200"/>
              <a:buNone/>
              <a:defRPr sz="3200"/>
            </a:lvl1pPr>
            <a:lvl2pPr lvl="1" algn="ctr">
              <a:lnSpc>
                <a:spcPct val="100000"/>
              </a:lnSpc>
              <a:spcBef>
                <a:spcPts val="0"/>
              </a:spcBef>
              <a:spcAft>
                <a:spcPts val="0"/>
              </a:spcAft>
              <a:buSzPts val="3200"/>
              <a:buNone/>
              <a:defRPr sz="3200"/>
            </a:lvl2pPr>
            <a:lvl3pPr lvl="2" algn="ctr">
              <a:lnSpc>
                <a:spcPct val="100000"/>
              </a:lnSpc>
              <a:spcBef>
                <a:spcPts val="0"/>
              </a:spcBef>
              <a:spcAft>
                <a:spcPts val="0"/>
              </a:spcAft>
              <a:buSzPts val="3200"/>
              <a:buNone/>
              <a:defRPr sz="3200"/>
            </a:lvl3pPr>
            <a:lvl4pPr lvl="3" algn="ctr">
              <a:lnSpc>
                <a:spcPct val="100000"/>
              </a:lnSpc>
              <a:spcBef>
                <a:spcPts val="0"/>
              </a:spcBef>
              <a:spcAft>
                <a:spcPts val="0"/>
              </a:spcAft>
              <a:buSzPts val="3200"/>
              <a:buNone/>
              <a:defRPr sz="3200"/>
            </a:lvl4pPr>
            <a:lvl5pPr lvl="4" algn="ctr">
              <a:lnSpc>
                <a:spcPct val="100000"/>
              </a:lnSpc>
              <a:spcBef>
                <a:spcPts val="0"/>
              </a:spcBef>
              <a:spcAft>
                <a:spcPts val="0"/>
              </a:spcAft>
              <a:buSzPts val="3200"/>
              <a:buNone/>
              <a:defRPr sz="3200"/>
            </a:lvl5pPr>
            <a:lvl6pPr lvl="5" algn="ctr">
              <a:lnSpc>
                <a:spcPct val="100000"/>
              </a:lnSpc>
              <a:spcBef>
                <a:spcPts val="0"/>
              </a:spcBef>
              <a:spcAft>
                <a:spcPts val="0"/>
              </a:spcAft>
              <a:buSzPts val="3200"/>
              <a:buNone/>
              <a:defRPr sz="3200"/>
            </a:lvl6pPr>
            <a:lvl7pPr lvl="6" algn="ctr">
              <a:lnSpc>
                <a:spcPct val="100000"/>
              </a:lnSpc>
              <a:spcBef>
                <a:spcPts val="0"/>
              </a:spcBef>
              <a:spcAft>
                <a:spcPts val="0"/>
              </a:spcAft>
              <a:buSzPts val="3200"/>
              <a:buNone/>
              <a:defRPr sz="3200"/>
            </a:lvl7pPr>
            <a:lvl8pPr lvl="7" algn="ctr">
              <a:lnSpc>
                <a:spcPct val="100000"/>
              </a:lnSpc>
              <a:spcBef>
                <a:spcPts val="0"/>
              </a:spcBef>
              <a:spcAft>
                <a:spcPts val="0"/>
              </a:spcAft>
              <a:buSzPts val="3200"/>
              <a:buNone/>
              <a:defRPr sz="3200"/>
            </a:lvl8pPr>
            <a:lvl9pPr lvl="8" algn="ctr">
              <a:lnSpc>
                <a:spcPct val="100000"/>
              </a:lnSpc>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9"/>
          <p:cNvSpPr txBox="1"/>
          <p:nvPr>
            <p:ph type="title"/>
          </p:nvPr>
        </p:nvSpPr>
        <p:spPr>
          <a:xfrm>
            <a:off x="819150" y="845600"/>
            <a:ext cx="6424200" cy="7050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Clr>
                <a:schemeClr val="lt1"/>
              </a:buClr>
              <a:buSzPts val="1600"/>
              <a:buNone/>
              <a:defRPr sz="1600">
                <a:solidFill>
                  <a:schemeClr val="lt1"/>
                </a:solidFill>
              </a:defRPr>
            </a:lvl1pPr>
            <a:lvl2pPr lvl="1" algn="l">
              <a:lnSpc>
                <a:spcPct val="100000"/>
              </a:lnSpc>
              <a:spcBef>
                <a:spcPts val="0"/>
              </a:spcBef>
              <a:spcAft>
                <a:spcPts val="0"/>
              </a:spcAft>
              <a:buClr>
                <a:schemeClr val="lt1"/>
              </a:buClr>
              <a:buSzPts val="1600"/>
              <a:buNone/>
              <a:defRPr sz="1600">
                <a:solidFill>
                  <a:schemeClr val="lt1"/>
                </a:solidFill>
              </a:defRPr>
            </a:lvl2pPr>
            <a:lvl3pPr lvl="2" algn="l">
              <a:lnSpc>
                <a:spcPct val="100000"/>
              </a:lnSpc>
              <a:spcBef>
                <a:spcPts val="0"/>
              </a:spcBef>
              <a:spcAft>
                <a:spcPts val="0"/>
              </a:spcAft>
              <a:buClr>
                <a:schemeClr val="lt1"/>
              </a:buClr>
              <a:buSzPts val="1600"/>
              <a:buNone/>
              <a:defRPr sz="1600">
                <a:solidFill>
                  <a:schemeClr val="lt1"/>
                </a:solidFill>
              </a:defRPr>
            </a:lvl3pPr>
            <a:lvl4pPr lvl="3" algn="l">
              <a:lnSpc>
                <a:spcPct val="100000"/>
              </a:lnSpc>
              <a:spcBef>
                <a:spcPts val="0"/>
              </a:spcBef>
              <a:spcAft>
                <a:spcPts val="0"/>
              </a:spcAft>
              <a:buClr>
                <a:schemeClr val="lt1"/>
              </a:buClr>
              <a:buSzPts val="1600"/>
              <a:buNone/>
              <a:defRPr sz="1600">
                <a:solidFill>
                  <a:schemeClr val="lt1"/>
                </a:solidFill>
              </a:defRPr>
            </a:lvl4pPr>
            <a:lvl5pPr lvl="4" algn="l">
              <a:lnSpc>
                <a:spcPct val="100000"/>
              </a:lnSpc>
              <a:spcBef>
                <a:spcPts val="0"/>
              </a:spcBef>
              <a:spcAft>
                <a:spcPts val="0"/>
              </a:spcAft>
              <a:buClr>
                <a:schemeClr val="lt1"/>
              </a:buClr>
              <a:buSzPts val="1600"/>
              <a:buNone/>
              <a:defRPr sz="1600">
                <a:solidFill>
                  <a:schemeClr val="lt1"/>
                </a:solidFill>
              </a:defRPr>
            </a:lvl5pPr>
            <a:lvl6pPr lvl="5" algn="l">
              <a:lnSpc>
                <a:spcPct val="100000"/>
              </a:lnSpc>
              <a:spcBef>
                <a:spcPts val="0"/>
              </a:spcBef>
              <a:spcAft>
                <a:spcPts val="0"/>
              </a:spcAft>
              <a:buClr>
                <a:schemeClr val="lt1"/>
              </a:buClr>
              <a:buSzPts val="1600"/>
              <a:buNone/>
              <a:defRPr sz="1600">
                <a:solidFill>
                  <a:schemeClr val="lt1"/>
                </a:solidFill>
              </a:defRPr>
            </a:lvl6pPr>
            <a:lvl7pPr lvl="6" algn="l">
              <a:lnSpc>
                <a:spcPct val="100000"/>
              </a:lnSpc>
              <a:spcBef>
                <a:spcPts val="0"/>
              </a:spcBef>
              <a:spcAft>
                <a:spcPts val="0"/>
              </a:spcAft>
              <a:buClr>
                <a:schemeClr val="lt1"/>
              </a:buClr>
              <a:buSzPts val="1600"/>
              <a:buNone/>
              <a:defRPr sz="1600">
                <a:solidFill>
                  <a:schemeClr val="lt1"/>
                </a:solidFill>
              </a:defRPr>
            </a:lvl7pPr>
            <a:lvl8pPr lvl="7" algn="l">
              <a:lnSpc>
                <a:spcPct val="100000"/>
              </a:lnSpc>
              <a:spcBef>
                <a:spcPts val="0"/>
              </a:spcBef>
              <a:spcAft>
                <a:spcPts val="0"/>
              </a:spcAft>
              <a:buClr>
                <a:schemeClr val="lt1"/>
              </a:buClr>
              <a:buSzPts val="1600"/>
              <a:buNone/>
              <a:defRPr sz="1600">
                <a:solidFill>
                  <a:schemeClr val="lt1"/>
                </a:solidFill>
              </a:defRPr>
            </a:lvl8pPr>
            <a:lvl9pPr lvl="8" algn="l">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10"/>
          <p:cNvSpPr txBox="1"/>
          <p:nvPr>
            <p:ph idx="1" type="body"/>
          </p:nvPr>
        </p:nvSpPr>
        <p:spPr>
          <a:xfrm>
            <a:off x="328025" y="4163500"/>
            <a:ext cx="7415100" cy="605100"/>
          </a:xfrm>
          <a:prstGeom prst="rect">
            <a:avLst/>
          </a:prstGeom>
          <a:noFill/>
          <a:ln>
            <a:noFill/>
          </a:ln>
        </p:spPr>
        <p:txBody>
          <a:bodyPr anchorCtr="0" anchor="b" bIns="91425" lIns="91425" spcFirstLastPara="1" rIns="91425" wrap="square" tIns="91425">
            <a:normAutofit/>
          </a:bodyPr>
          <a:lstStyle>
            <a:lvl1pPr indent="-228600" lvl="0" marL="457200" algn="l">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1pPr>
            <a:lvl2pPr lvl="1"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2pPr>
            <a:lvl3pPr lvl="2"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3pPr>
            <a:lvl4pPr lvl="3"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4pPr>
            <a:lvl5pPr lvl="4"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5pPr>
            <a:lvl6pPr lvl="5"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6pPr>
            <a:lvl7pPr lvl="6"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7pPr>
            <a:lvl8pPr lvl="7"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8pPr>
            <a:lvl9pPr lvl="8" marR="0" rtl="0" algn="l">
              <a:lnSpc>
                <a:spcPct val="100000"/>
              </a:lnSpc>
              <a:spcBef>
                <a:spcPts val="0"/>
              </a:spcBef>
              <a:spcAft>
                <a:spcPts val="0"/>
              </a:spcAft>
              <a:buClr>
                <a:schemeClr val="lt1"/>
              </a:buClr>
              <a:buSzPts val="2800"/>
              <a:buFont typeface="Nunito"/>
              <a:buNone/>
              <a:defRPr b="0" i="0" sz="2800" u="none" cap="none" strike="noStrike">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marR="0" rtl="0" algn="l">
              <a:lnSpc>
                <a:spcPct val="115000"/>
              </a:lnSpc>
              <a:spcBef>
                <a:spcPts val="0"/>
              </a:spcBef>
              <a:spcAft>
                <a:spcPts val="0"/>
              </a:spcAft>
              <a:buClr>
                <a:schemeClr val="dk2"/>
              </a:buClr>
              <a:buSzPts val="1300"/>
              <a:buFont typeface="Calibri"/>
              <a:buChar char="●"/>
              <a:defRPr b="0" i="0" sz="1300" u="none" cap="none" strike="noStrike">
                <a:solidFill>
                  <a:schemeClr val="dk2"/>
                </a:solidFill>
                <a:latin typeface="Calibri"/>
                <a:ea typeface="Calibri"/>
                <a:cs typeface="Calibri"/>
                <a:sym typeface="Calibri"/>
              </a:defRPr>
            </a:lvl1pPr>
            <a:lvl2pPr indent="-298450" lvl="1" marL="9144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2pPr>
            <a:lvl3pPr indent="-298450" lvl="2" marL="13716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3pPr>
            <a:lvl4pPr indent="-298450" lvl="3" marL="18288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4pPr>
            <a:lvl5pPr indent="-298450" lvl="4" marL="22860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5pPr>
            <a:lvl6pPr indent="-298450" lvl="5" marL="27432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6pPr>
            <a:lvl7pPr indent="-298450" lvl="6" marL="32004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7pPr>
            <a:lvl8pPr indent="-298450" lvl="7" marL="36576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8pPr>
            <a:lvl9pPr indent="-298450" lvl="8" marL="4114800" marR="0" rtl="0" algn="l">
              <a:lnSpc>
                <a:spcPct val="115000"/>
              </a:lnSpc>
              <a:spcBef>
                <a:spcPts val="0"/>
              </a:spcBef>
              <a:spcAft>
                <a:spcPts val="0"/>
              </a:spcAft>
              <a:buClr>
                <a:schemeClr val="dk2"/>
              </a:buClr>
              <a:buSzPts val="1100"/>
              <a:buFont typeface="Calibri"/>
              <a:buChar char="■"/>
              <a:defRPr b="0" i="0" sz="1100" u="none" cap="none" strike="noStrike">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97426" y="648500"/>
            <a:ext cx="9144000" cy="20526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800"/>
              <a:buNone/>
            </a:pPr>
            <a:r>
              <a:rPr lang="fr"/>
              <a:t>Projet iot</a:t>
            </a:r>
            <a:endParaRPr/>
          </a:p>
        </p:txBody>
      </p:sp>
      <p:sp>
        <p:nvSpPr>
          <p:cNvPr id="129" name="Google Shape;129;p13"/>
          <p:cNvSpPr txBox="1"/>
          <p:nvPr>
            <p:ph idx="1" type="subTitle"/>
          </p:nvPr>
        </p:nvSpPr>
        <p:spPr>
          <a:xfrm>
            <a:off x="5481200" y="3844350"/>
            <a:ext cx="3974400" cy="7926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605"/>
              <a:buNone/>
            </a:pPr>
            <a:r>
              <a:rPr lang="fr" sz="2040"/>
              <a:t>Présenté par:</a:t>
            </a:r>
            <a:endParaRPr sz="2040"/>
          </a:p>
          <a:p>
            <a:pPr indent="0" lvl="0" marL="0" rtl="0" algn="ctr">
              <a:lnSpc>
                <a:spcPct val="80000"/>
              </a:lnSpc>
              <a:spcBef>
                <a:spcPts val="0"/>
              </a:spcBef>
              <a:spcAft>
                <a:spcPts val="0"/>
              </a:spcAft>
              <a:buSzPts val="605"/>
              <a:buNone/>
            </a:pPr>
            <a:r>
              <a:t/>
            </a:r>
            <a:endParaRPr sz="2040"/>
          </a:p>
          <a:p>
            <a:pPr indent="0" lvl="0" marL="0" rtl="0" algn="ctr">
              <a:lnSpc>
                <a:spcPct val="80000"/>
              </a:lnSpc>
              <a:spcBef>
                <a:spcPts val="0"/>
              </a:spcBef>
              <a:spcAft>
                <a:spcPts val="0"/>
              </a:spcAft>
              <a:buSzPts val="605"/>
              <a:buNone/>
            </a:pPr>
            <a:r>
              <a:rPr lang="fr" sz="1740"/>
              <a:t>Anouar HADDAD</a:t>
            </a:r>
            <a:endParaRPr sz="1740"/>
          </a:p>
          <a:p>
            <a:pPr indent="0" lvl="0" marL="0" rtl="0" algn="ctr">
              <a:lnSpc>
                <a:spcPct val="80000"/>
              </a:lnSpc>
              <a:spcBef>
                <a:spcPts val="0"/>
              </a:spcBef>
              <a:spcAft>
                <a:spcPts val="0"/>
              </a:spcAft>
              <a:buSzPts val="605"/>
              <a:buNone/>
            </a:pPr>
            <a:r>
              <a:rPr lang="fr" sz="1740"/>
              <a:t>Hafsa SALEHI</a:t>
            </a:r>
            <a:endParaRPr sz="1740"/>
          </a:p>
        </p:txBody>
      </p:sp>
      <p:pic>
        <p:nvPicPr>
          <p:cNvPr id="130" name="Google Shape;130;p13"/>
          <p:cNvPicPr preferRelativeResize="0"/>
          <p:nvPr/>
        </p:nvPicPr>
        <p:blipFill rotWithShape="1">
          <a:blip r:embed="rId3">
            <a:alphaModFix/>
          </a:blip>
          <a:srcRect b="0" l="0" r="0" t="0"/>
          <a:stretch/>
        </p:blipFill>
        <p:spPr>
          <a:xfrm>
            <a:off x="155875" y="233800"/>
            <a:ext cx="2753603" cy="1193449"/>
          </a:xfrm>
          <a:prstGeom prst="rect">
            <a:avLst/>
          </a:prstGeom>
          <a:noFill/>
          <a:ln>
            <a:noFill/>
          </a:ln>
        </p:spPr>
      </p:pic>
      <p:sp>
        <p:nvSpPr>
          <p:cNvPr id="131" name="Google Shape;131;p13"/>
          <p:cNvSpPr txBox="1"/>
          <p:nvPr/>
        </p:nvSpPr>
        <p:spPr>
          <a:xfrm>
            <a:off x="2152875" y="2063850"/>
            <a:ext cx="4643400" cy="507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100"/>
              <a:buFont typeface="Arial"/>
              <a:buNone/>
            </a:pPr>
            <a:r>
              <a:rPr b="0" i="0" lang="fr" sz="2100" u="none" cap="none" strike="noStrike">
                <a:solidFill>
                  <a:srgbClr val="000000"/>
                </a:solidFill>
                <a:latin typeface="Arial"/>
                <a:ea typeface="Arial"/>
                <a:cs typeface="Arial"/>
                <a:sym typeface="Arial"/>
              </a:rPr>
              <a:t>Système de détection de triche</a:t>
            </a:r>
            <a:endParaRPr b="0" i="0" sz="21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4"/>
          <p:cNvSpPr txBox="1"/>
          <p:nvPr>
            <p:ph type="ctrTitle"/>
          </p:nvPr>
        </p:nvSpPr>
        <p:spPr>
          <a:xfrm>
            <a:off x="1858703" y="1822833"/>
            <a:ext cx="5361300" cy="14481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3800"/>
              <a:buNone/>
            </a:pPr>
            <a:r>
              <a:rPr lang="fr"/>
              <a:t>Use Case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pic>
        <p:nvPicPr>
          <p:cNvPr id="141" name="Google Shape;141;p15"/>
          <p:cNvPicPr preferRelativeResize="0"/>
          <p:nvPr/>
        </p:nvPicPr>
        <p:blipFill rotWithShape="1">
          <a:blip r:embed="rId3">
            <a:alphaModFix/>
          </a:blip>
          <a:srcRect b="0" l="0" r="0" t="0"/>
          <a:stretch/>
        </p:blipFill>
        <p:spPr>
          <a:xfrm>
            <a:off x="1149275" y="251400"/>
            <a:ext cx="6845451" cy="4640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9546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3000"/>
              <a:buNone/>
            </a:pPr>
            <a:r>
              <a:rPr lang="fr"/>
              <a:t>Difficultés</a:t>
            </a:r>
            <a:endParaRPr/>
          </a:p>
        </p:txBody>
      </p:sp>
      <p:sp>
        <p:nvSpPr>
          <p:cNvPr id="147" name="Google Shape;147;p16"/>
          <p:cNvSpPr txBox="1"/>
          <p:nvPr>
            <p:ph idx="1" type="body"/>
          </p:nvPr>
        </p:nvSpPr>
        <p:spPr>
          <a:xfrm>
            <a:off x="819150" y="1990725"/>
            <a:ext cx="7505700" cy="2448000"/>
          </a:xfrm>
          <a:prstGeom prst="rect">
            <a:avLst/>
          </a:prstGeom>
          <a:noFill/>
          <a:ln>
            <a:noFill/>
          </a:ln>
        </p:spPr>
        <p:txBody>
          <a:bodyPr anchorCtr="0" anchor="t" bIns="91425" lIns="91425" spcFirstLastPara="1" rIns="91425" wrap="square" tIns="91425">
            <a:normAutofit/>
          </a:bodyPr>
          <a:lstStyle/>
          <a:p>
            <a:pPr indent="-349250" lvl="0" marL="457200" rtl="0" algn="l">
              <a:lnSpc>
                <a:spcPct val="115000"/>
              </a:lnSpc>
              <a:spcBef>
                <a:spcPts val="0"/>
              </a:spcBef>
              <a:spcAft>
                <a:spcPts val="0"/>
              </a:spcAft>
              <a:buSzPts val="1900"/>
              <a:buAutoNum type="arabicPeriod"/>
            </a:pPr>
            <a:r>
              <a:rPr lang="fr" sz="1900"/>
              <a:t>Background technique</a:t>
            </a:r>
            <a:endParaRPr sz="1900"/>
          </a:p>
          <a:p>
            <a:pPr indent="-349250" lvl="0" marL="457200" rtl="0" algn="l">
              <a:lnSpc>
                <a:spcPct val="115000"/>
              </a:lnSpc>
              <a:spcBef>
                <a:spcPts val="0"/>
              </a:spcBef>
              <a:spcAft>
                <a:spcPts val="0"/>
              </a:spcAft>
              <a:buSzPts val="1900"/>
              <a:buAutoNum type="arabicPeriod"/>
            </a:pPr>
            <a:r>
              <a:rPr lang="fr" sz="1900"/>
              <a:t>Hétérogénéité des environnements</a:t>
            </a:r>
            <a:endParaRPr sz="1900"/>
          </a:p>
          <a:p>
            <a:pPr indent="-349250" lvl="0" marL="457200" rtl="0" algn="l">
              <a:lnSpc>
                <a:spcPct val="115000"/>
              </a:lnSpc>
              <a:spcBef>
                <a:spcPts val="0"/>
              </a:spcBef>
              <a:spcAft>
                <a:spcPts val="0"/>
              </a:spcAft>
              <a:buSzPts val="1900"/>
              <a:buAutoNum type="arabicPeriod"/>
            </a:pPr>
            <a:r>
              <a:rPr lang="fr" sz="1900"/>
              <a:t>Volume horaire</a:t>
            </a:r>
            <a:endParaRPr sz="1900"/>
          </a:p>
          <a:p>
            <a:pPr indent="0" lvl="0" marL="457200" rtl="0" algn="l">
              <a:lnSpc>
                <a:spcPct val="115000"/>
              </a:lnSpc>
              <a:spcBef>
                <a:spcPts val="1200"/>
              </a:spcBef>
              <a:spcAft>
                <a:spcPts val="0"/>
              </a:spcAft>
              <a:buSzPts val="1300"/>
              <a:buNone/>
            </a:pPr>
            <a:r>
              <a:t/>
            </a:r>
            <a:endParaRPr sz="1900"/>
          </a:p>
          <a:p>
            <a:pPr indent="0" lvl="0" marL="0" rtl="0" algn="l">
              <a:lnSpc>
                <a:spcPct val="115000"/>
              </a:lnSpc>
              <a:spcBef>
                <a:spcPts val="1200"/>
              </a:spcBef>
              <a:spcAft>
                <a:spcPts val="1200"/>
              </a:spcAft>
              <a:buSzPts val="13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19150" y="845600"/>
            <a:ext cx="7505700" cy="9546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3000"/>
              <a:buNone/>
            </a:pPr>
            <a:r>
              <a:rPr lang="fr"/>
              <a:t>Perspectives</a:t>
            </a:r>
            <a:endParaRPr/>
          </a:p>
        </p:txBody>
      </p:sp>
      <p:sp>
        <p:nvSpPr>
          <p:cNvPr id="153" name="Google Shape;153;p17"/>
          <p:cNvSpPr txBox="1"/>
          <p:nvPr>
            <p:ph idx="1" type="body"/>
          </p:nvPr>
        </p:nvSpPr>
        <p:spPr>
          <a:xfrm>
            <a:off x="819150" y="1990725"/>
            <a:ext cx="7505700" cy="2448000"/>
          </a:xfrm>
          <a:prstGeom prst="rect">
            <a:avLst/>
          </a:prstGeom>
          <a:noFill/>
          <a:ln>
            <a:noFill/>
          </a:ln>
        </p:spPr>
        <p:txBody>
          <a:bodyPr anchorCtr="0" anchor="t" bIns="91425" lIns="91425" spcFirstLastPara="1" rIns="91425" wrap="square" tIns="91425">
            <a:normAutofit/>
          </a:bodyPr>
          <a:lstStyle/>
          <a:p>
            <a:pPr indent="-349250" lvl="0" marL="457200" rtl="0" algn="l">
              <a:lnSpc>
                <a:spcPct val="115000"/>
              </a:lnSpc>
              <a:spcBef>
                <a:spcPts val="0"/>
              </a:spcBef>
              <a:spcAft>
                <a:spcPts val="0"/>
              </a:spcAft>
              <a:buSzPts val="1900"/>
              <a:buAutoNum type="arabicPeriod"/>
            </a:pPr>
            <a:r>
              <a:rPr lang="fr" sz="1900"/>
              <a:t>Migration vers des modèles de prédiction plus performants </a:t>
            </a:r>
            <a:endParaRPr sz="1900"/>
          </a:p>
          <a:p>
            <a:pPr indent="-349250" lvl="0" marL="457200" rtl="0" algn="l">
              <a:lnSpc>
                <a:spcPct val="115000"/>
              </a:lnSpc>
              <a:spcBef>
                <a:spcPts val="0"/>
              </a:spcBef>
              <a:spcAft>
                <a:spcPts val="0"/>
              </a:spcAft>
              <a:buSzPts val="1900"/>
              <a:buAutoNum type="arabicPeriod"/>
            </a:pPr>
            <a:r>
              <a:rPr lang="fr" sz="1900"/>
              <a:t>ouverture vers d’autres écosystèmes infrastructures</a:t>
            </a:r>
            <a:endParaRPr sz="1900"/>
          </a:p>
          <a:p>
            <a:pPr indent="-349250" lvl="0" marL="457200" rtl="0" algn="l">
              <a:lnSpc>
                <a:spcPct val="115000"/>
              </a:lnSpc>
              <a:spcBef>
                <a:spcPts val="0"/>
              </a:spcBef>
              <a:spcAft>
                <a:spcPts val="0"/>
              </a:spcAft>
              <a:buSzPts val="1900"/>
              <a:buAutoNum type="arabicPeriod"/>
            </a:pPr>
            <a:r>
              <a:rPr lang="fr" sz="1900"/>
              <a:t>Collecte d’un volume plus important de données</a:t>
            </a:r>
            <a:endParaRPr sz="1900"/>
          </a:p>
          <a:p>
            <a:pPr indent="-349250" lvl="0" marL="457200" rtl="0" algn="l">
              <a:lnSpc>
                <a:spcPct val="115000"/>
              </a:lnSpc>
              <a:spcBef>
                <a:spcPts val="0"/>
              </a:spcBef>
              <a:spcAft>
                <a:spcPts val="0"/>
              </a:spcAft>
              <a:buSzPts val="1900"/>
              <a:buAutoNum type="arabicPeriod"/>
            </a:pPr>
            <a:r>
              <a:rPr lang="fr" sz="1900"/>
              <a:t>feedback des utilisateurs  </a:t>
            </a:r>
            <a:endParaRPr sz="19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8"/>
          <p:cNvSpPr txBox="1"/>
          <p:nvPr>
            <p:ph type="ctrTitle"/>
          </p:nvPr>
        </p:nvSpPr>
        <p:spPr>
          <a:xfrm>
            <a:off x="664075" y="1822825"/>
            <a:ext cx="7750800" cy="1448100"/>
          </a:xfrm>
          <a:prstGeom prst="rect">
            <a:avLst/>
          </a:prstGeom>
          <a:noFill/>
          <a:ln>
            <a:noFill/>
          </a:ln>
        </p:spPr>
        <p:txBody>
          <a:bodyPr anchorCtr="0" anchor="ctr" bIns="91425" lIns="91425" spcFirstLastPara="1" rIns="91425" wrap="square" tIns="91425">
            <a:normAutofit fontScale="90000"/>
          </a:bodyPr>
          <a:lstStyle/>
          <a:p>
            <a:pPr indent="0" lvl="0" marL="0" rtl="0" algn="ctr">
              <a:lnSpc>
                <a:spcPct val="100000"/>
              </a:lnSpc>
              <a:spcBef>
                <a:spcPts val="0"/>
              </a:spcBef>
              <a:spcAft>
                <a:spcPts val="0"/>
              </a:spcAft>
              <a:buSzPct val="103012"/>
              <a:buNone/>
            </a:pPr>
            <a:r>
              <a:rPr lang="fr" sz="3688" u="sng">
                <a:solidFill>
                  <a:schemeClr val="dk2"/>
                </a:solidFill>
              </a:rPr>
              <a:t>Résumé de l’article:</a:t>
            </a:r>
            <a:endParaRPr sz="1088" u="sng">
              <a:solidFill>
                <a:schemeClr val="dk2"/>
              </a:solidFill>
              <a:latin typeface="Times New Roman"/>
              <a:ea typeface="Times New Roman"/>
              <a:cs typeface="Times New Roman"/>
              <a:sym typeface="Times New Roman"/>
            </a:endParaRPr>
          </a:p>
          <a:p>
            <a:pPr indent="0" lvl="0" marL="0" rtl="0" algn="ctr">
              <a:spcBef>
                <a:spcPts val="0"/>
              </a:spcBef>
              <a:spcAft>
                <a:spcPts val="1500"/>
              </a:spcAft>
              <a:buNone/>
            </a:pPr>
            <a:r>
              <a:rPr b="1" lang="fr"/>
              <a:t>Reinforcement-Learning Based Portfolio Management with Augmented Asset Movement Prediction State</a:t>
            </a:r>
            <a:r>
              <a:rPr b="1" lang="fr" sz="1200">
                <a:solidFill>
                  <a:srgbClr val="000000"/>
                </a:solidFill>
                <a:latin typeface="Times New Roman"/>
                <a:ea typeface="Times New Roman"/>
                <a:cs typeface="Times New Roman"/>
                <a:sym typeface="Times New Roman"/>
              </a:rPr>
              <a:t>s</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9"/>
          <p:cNvSpPr txBox="1"/>
          <p:nvPr>
            <p:ph idx="1" type="body"/>
          </p:nvPr>
        </p:nvSpPr>
        <p:spPr>
          <a:xfrm>
            <a:off x="819150" y="360550"/>
            <a:ext cx="7505700" cy="4512000"/>
          </a:xfrm>
          <a:prstGeom prst="rect">
            <a:avLst/>
          </a:prstGeom>
          <a:noFill/>
          <a:ln>
            <a:noFill/>
          </a:ln>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L'article "Reinforcement-Learning Based Portfolio Management with Augmented Asset Movement Prediction States" se concentre sur la gestion de portefeuille d'investissement à l'aide de l'apprentissage par renforcement, une méthode d'apprentissage automatique où un agent apprend à prendre des décisions en interagissant avec un environnement.</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Les auteurs cherchent à améliorer les méthodes existantes de gestion de portefeuille, qui utilisent souvent des modèles de prédiction des prix des actifs basés sur des données historiques. Cependant, ces modèles ne prennent pas en compte les changements de l'environnement économique ou politique, qui peuvent avoir un impact significatif sur les prix des actifs. Les auteurs proposent donc une approche qui utilise un modèle de prédiction des mouvements d'actifs pour prendre en compte les changements de l'environnement.</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Le modèle de prédiction des mouvements d'actifs est créé à l'aide d'un réseau de neurones récurrents (RNN) qui prend en compte les informations sur les prix et les volumes de négociation des actifs, ainsi que d'autres données macroéconomiques. Les auteurs augmentent également l'état du réseau de neurones avec des informations sur les mouvements précédents des actifs. Cette augmentation permet au modèle de prendre en compte les tendances de prix et les changements de volatilité au fil du temps.</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Une fois que le modèle de prédiction est créé, les auteurs développent un algorithme d'apprentissage par renforcement pour gérer un portefeuille d'investissement. L'algorithme utilise une approche de politique basée sur la valeur pour déterminer les décisions d'achat et de vente d'actifs. Cette approche cherche à maximiser la valeur du portefeuille à long terme, en prenant en compte à la fois les gains potentiels et les risques associés à chaque décision.</a:t>
            </a:r>
            <a:endParaRPr sz="1200">
              <a:solidFill>
                <a:srgbClr val="000000"/>
              </a:solidFill>
              <a:latin typeface="Times New Roman"/>
              <a:ea typeface="Times New Roman"/>
              <a:cs typeface="Times New Roman"/>
              <a:sym typeface="Times New Roman"/>
            </a:endParaRPr>
          </a:p>
          <a:p>
            <a:pPr indent="0" lvl="0" marL="0" rtl="0" algn="l">
              <a:lnSpc>
                <a:spcPct val="115000"/>
              </a:lnSpc>
              <a:spcBef>
                <a:spcPts val="1500"/>
              </a:spcBef>
              <a:spcAft>
                <a:spcPts val="0"/>
              </a:spcAft>
              <a:buNone/>
            </a:pPr>
            <a:r>
              <a:t/>
            </a:r>
            <a:endParaRPr sz="19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0"/>
          <p:cNvSpPr txBox="1"/>
          <p:nvPr>
            <p:ph idx="1" type="body"/>
          </p:nvPr>
        </p:nvSpPr>
        <p:spPr>
          <a:xfrm>
            <a:off x="819150" y="360550"/>
            <a:ext cx="7505700" cy="45120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Les auteurs ont testé leur modèle et leur algorithme sur des données de marché réelles en utilisant une période de test d'un an. Ils ont comparé leurs résultats à ceux obtenus avec d'autres méthodes de gestion de portefeuille, y compris des approches basées sur des réseaux de neurones de type LSTM et des approches basées sur des modèles de régression linéaire.</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Les résultats montrent que l'approche proposée par les auteurs a de meilleures performances que les autres méthodes. Le portefeuille géré à l'aide de l'algorithme d'apprentissage par renforcement a généré un rendement total de 29,47%, ce qui est supérieur aux autres méthodes. De plus, le portefeuille géré à l'aide de l'algorithme avait un risque plus faible, mesuré par l'écart-type des rendements.</a:t>
            </a:r>
            <a:endParaRPr sz="1200">
              <a:solidFill>
                <a:srgbClr val="000000"/>
              </a:solidFill>
              <a:latin typeface="Times New Roman"/>
              <a:ea typeface="Times New Roman"/>
              <a:cs typeface="Times New Roman"/>
              <a:sym typeface="Times New Roman"/>
            </a:endParaRPr>
          </a:p>
          <a:p>
            <a:pPr indent="0" lvl="0" marL="0" rtl="0" algn="l">
              <a:lnSpc>
                <a:spcPct val="100000"/>
              </a:lnSpc>
              <a:spcBef>
                <a:spcPts val="1500"/>
              </a:spcBef>
              <a:spcAft>
                <a:spcPts val="0"/>
              </a:spcAft>
              <a:buNone/>
            </a:pPr>
            <a:r>
              <a:rPr lang="fr" sz="1200">
                <a:solidFill>
                  <a:srgbClr val="000000"/>
                </a:solidFill>
                <a:latin typeface="Times New Roman"/>
                <a:ea typeface="Times New Roman"/>
                <a:cs typeface="Times New Roman"/>
                <a:sym typeface="Times New Roman"/>
              </a:rPr>
              <a:t>En conclusion, l'article propose une approche novatrice pour la gestion de portefeuille d'investissement en utilisant l'apprentissage par renforcement et un modèle de prédiction des mouvements d'actifs basé sur un réseau de neurones récurrents. Les résultats suggèrent que cette approche peut offrir de meilleurs rendements et des risques plus faibles pour les investisseurs.</a:t>
            </a:r>
            <a:endParaRPr sz="1200">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