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12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ype="http://schemas.openxmlformats.org/officeDocument/2006/relationships/presProps" Target="presProps.xml"/>  <Relationship Id="rId9" Type="http://schemas.openxmlformats.org/officeDocument/2006/relationships/viewProps" Target="viewProps.xml"/>  <Relationship Id="rId10" Type="http://schemas.openxmlformats.org/officeDocument/2006/relationships/theme" Target="theme/theme1.xml"/>  <Relationship Id="rId11" Type="http://schemas.openxmlformats.org/officeDocument/2006/relationships/tableStyles" Target="tableStyles.xml"/>  <Relationship Id="rId12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9c11d04-3f9f-40a8-bd52-4cb04549426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eb7ff6-ffca-439e-8968-5be789dfb05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9f7008b-dbcf-4f38-9a83-2916e5100c1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9ff5c4-d061-4777-8320-fa94d9637c3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94b5627-1e27-4b1a-95cb-66320917267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3ce35c-3173-4c7b-9455-e11d467e30c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2023-03-15T12:38:25.661Z</dcterms:created>
  <dcterms:modified xsi:type="dcterms:W3CDTF">2023-03-15T12:38:25.661Z</dcterms:modified>
</cp:coreProperties>
</file>